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ENEZES TEIXEIRA ." userId="adc22825-a2f5-4de0-aae0-d54642bd0d25" providerId="ADAL" clId="{DBC365A3-039E-4DFC-B5C9-94299D3EF676}"/>
    <pc:docChg chg="modSld sldOrd">
      <pc:chgData name="LUCAS MENEZES TEIXEIRA ." userId="adc22825-a2f5-4de0-aae0-d54642bd0d25" providerId="ADAL" clId="{DBC365A3-039E-4DFC-B5C9-94299D3EF676}" dt="2021-04-18T23:59:55.703" v="1"/>
      <pc:docMkLst>
        <pc:docMk/>
      </pc:docMkLst>
      <pc:sldChg chg="ord">
        <pc:chgData name="LUCAS MENEZES TEIXEIRA ." userId="adc22825-a2f5-4de0-aae0-d54642bd0d25" providerId="ADAL" clId="{DBC365A3-039E-4DFC-B5C9-94299D3EF676}" dt="2021-04-18T23:59:55.703" v="1"/>
        <pc:sldMkLst>
          <pc:docMk/>
          <pc:sldMk cId="3543583655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DE8BF3-EA0C-40B3-BF3C-175B9E9FA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4117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3D271E-5472-413C-AF6E-59FC908B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91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64BDBB-86CD-4FBB-8DD4-1DC0E7B5D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365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E772B6-55BA-4A25-81EB-0A4CDA03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5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1B9546-F59C-4A8A-B00E-9E90C52D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863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95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C35FB0-43FA-42C7-B824-9FFCAC479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31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A40383-E64C-4CA5-9554-D5230C5D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99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LUCAS MENEZES TEIXEIRA .</cp:lastModifiedBy>
  <cp:revision>3</cp:revision>
  <dcterms:created xsi:type="dcterms:W3CDTF">2021-04-18T23:19:44Z</dcterms:created>
  <dcterms:modified xsi:type="dcterms:W3CDTF">2021-04-19T00:00:19Z</dcterms:modified>
</cp:coreProperties>
</file>